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52AC5F5-C9DE-41B8-8C79-0B3C94BD1323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4C2FE4E-BB2C-4FE6-BB7B-56427DEAB6D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AC5F5-C9DE-41B8-8C79-0B3C94BD1323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2FE4E-BB2C-4FE6-BB7B-56427DEAB6D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AC5F5-C9DE-41B8-8C79-0B3C94BD1323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2FE4E-BB2C-4FE6-BB7B-56427DEAB6D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52AC5F5-C9DE-41B8-8C79-0B3C94BD1323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4C2FE4E-BB2C-4FE6-BB7B-56427DEAB6D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52AC5F5-C9DE-41B8-8C79-0B3C94BD1323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4C2FE4E-BB2C-4FE6-BB7B-56427DEAB6D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AC5F5-C9DE-41B8-8C79-0B3C94BD1323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2FE4E-BB2C-4FE6-BB7B-56427DEAB6D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AC5F5-C9DE-41B8-8C79-0B3C94BD1323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2FE4E-BB2C-4FE6-BB7B-56427DEAB6D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52AC5F5-C9DE-41B8-8C79-0B3C94BD1323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4C2FE4E-BB2C-4FE6-BB7B-56427DEAB6D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AC5F5-C9DE-41B8-8C79-0B3C94BD1323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2FE4E-BB2C-4FE6-BB7B-56427DEAB6D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52AC5F5-C9DE-41B8-8C79-0B3C94BD1323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4C2FE4E-BB2C-4FE6-BB7B-56427DEAB6D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52AC5F5-C9DE-41B8-8C79-0B3C94BD1323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4C2FE4E-BB2C-4FE6-BB7B-56427DEAB6D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52AC5F5-C9DE-41B8-8C79-0B3C94BD1323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4C2FE4E-BB2C-4FE6-BB7B-56427DEAB6D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2483768" y="1628800"/>
            <a:ext cx="5572164" cy="63184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vert="horz" anchor="b">
            <a:normAutofit fontScale="7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000" b="1" i="0" u="none" strike="noStrike" kern="1200" cap="small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NATURALISMO PSIQUIÁTRICO</a:t>
            </a:r>
            <a:endParaRPr kumimoji="0" lang="es-ES" sz="3000" b="1" i="0" u="none" strike="noStrike" kern="1200" cap="small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2411760" y="2996952"/>
            <a:ext cx="6156176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s-ES" sz="1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	Idea de una naturaleza regulada, equilibrada que intenta explicar desde aquí cualquier anormalidad, ya sea física o mental, sin necesidad de recurrir a lo trascendente.</a:t>
            </a:r>
            <a:endParaRPr kumimoji="0" lang="es-ES" sz="18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37</TotalTime>
  <Words>2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Mirador</vt:lpstr>
      <vt:lpstr>Diapositiva 1</vt:lpstr>
    </vt:vector>
  </TitlesOfParts>
  <Company>Universidad de Valencia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hall</dc:creator>
  <cp:lastModifiedBy>Ba-k.com</cp:lastModifiedBy>
  <cp:revision>5</cp:revision>
  <dcterms:created xsi:type="dcterms:W3CDTF">2011-02-16T15:16:35Z</dcterms:created>
  <dcterms:modified xsi:type="dcterms:W3CDTF">2002-10-29T01:12:42Z</dcterms:modified>
</cp:coreProperties>
</file>